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2" autoAdjust="0"/>
    <p:restoredTop sz="89031" autoAdjust="0"/>
  </p:normalViewPr>
  <p:slideViewPr>
    <p:cSldViewPr snapToGrid="0">
      <p:cViewPr varScale="1">
        <p:scale>
          <a:sx n="146" d="100"/>
          <a:sy n="146" d="100"/>
        </p:scale>
        <p:origin x="2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any bugs and requesting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requires special attention should have option to be played as audio by using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search.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a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depth: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Development of standard output tool is frozen, but it’s too weak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improves it </a:t>
            </a:r>
            <a:r>
              <a:rPr lang="en-US" dirty="0"/>
              <a:t>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close button all similar messages will be hidden.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You can toggle visibility of hidden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as audio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is mechanism which simplifies analyzing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search 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search 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of all messages which have required search 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search 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with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depth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depth.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the following user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next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07/25/2021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git-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rating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hyperlink" Target="https://marketplace.visualstudio.com/items?itemName=ViacheslavLozinskyi.MetaOutput-2022" TargetMode="External"/><Relationship Id="rId5" Type="http://schemas.openxmlformats.org/officeDocument/2006/relationships/hyperlink" Target="https://marketplace.visualstudio.com/items?itemName=ViacheslavLozinskyi.MetaOutput-2019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07/25/2021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2.0.2)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any bugs and requesting new features is: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https://bit.ly/metaoutput-git-issues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50_54">
            <a:hlinkClick r:id="" action="ppaction://media"/>
            <a:extLst>
              <a:ext uri="{FF2B5EF4-FFF2-40B4-BE49-F238E27FC236}">
                <a16:creationId xmlns:a16="http://schemas.microsoft.com/office/drawing/2014/main" id="{823EF67B-340B-4FBA-B91A-F0D38D9BC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https://bit.ly/metaoutput-rating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special attention should have option to be played as audio by using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4" name="ttsMP3.com_VoiceText_2021-7-23_20_35_20">
            <a:hlinkClick r:id="" action="ppaction://media"/>
            <a:extLst>
              <a:ext uri="{FF2B5EF4-FFF2-40B4-BE49-F238E27FC236}">
                <a16:creationId xmlns:a16="http://schemas.microsoft.com/office/drawing/2014/main" id="{1D724B7A-BB89-49DF-95E9-E4A4BB055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search.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4" name="ttsMP3.com_VoiceText_2021-7-23_20_36_21">
            <a:hlinkClick r:id="" action="ppaction://media"/>
            <a:extLst>
              <a:ext uri="{FF2B5EF4-FFF2-40B4-BE49-F238E27FC236}">
                <a16:creationId xmlns:a16="http://schemas.microsoft.com/office/drawing/2014/main" id="{48EAA999-FBC1-40E8-9079-6FD7D0D72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5" name="ttsMP3.com_VoiceText_2021-7-23_20_37_52">
            <a:hlinkClick r:id="" action="ppaction://media"/>
            <a:extLst>
              <a:ext uri="{FF2B5EF4-FFF2-40B4-BE49-F238E27FC236}">
                <a16:creationId xmlns:a16="http://schemas.microsoft.com/office/drawing/2014/main" id="{495EABC8-71BC-4B11-BF92-FD8FF0365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a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existing solution.</a:t>
            </a:r>
          </a:p>
        </p:txBody>
      </p:sp>
      <p:pic>
        <p:nvPicPr>
          <p:cNvPr id="5" name="ttsMP3.com_VoiceText_2021-7-23_19_26_45">
            <a:hlinkClick r:id="" action="ppaction://media"/>
            <a:extLst>
              <a:ext uri="{FF2B5EF4-FFF2-40B4-BE49-F238E27FC236}">
                <a16:creationId xmlns:a16="http://schemas.microsoft.com/office/drawing/2014/main" id="{11278FA3-52F0-44D7-BE77-DCFFBA1E3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represented as hierarchical data with unlimited depth: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3_20_38_35">
            <a:hlinkClick r:id="" action="ppaction://media"/>
            <a:extLst>
              <a:ext uri="{FF2B5EF4-FFF2-40B4-BE49-F238E27FC236}">
                <a16:creationId xmlns:a16="http://schemas.microsoft.com/office/drawing/2014/main" id="{A286C21D-9DEB-4FCB-96D0-DB2FCA991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weak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improves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4" name="ttsMP3.com_VoiceText_2021-7-23_20_34_5">
            <a:hlinkClick r:id="" action="ppaction://media"/>
            <a:extLst>
              <a:ext uri="{FF2B5EF4-FFF2-40B4-BE49-F238E27FC236}">
                <a16:creationId xmlns:a16="http://schemas.microsoft.com/office/drawing/2014/main" id="{07F84E15-A247-4777-81EA-FFC613FD1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close button all similar messages will be hidden.</a:t>
            </a:r>
          </a:p>
          <a:p>
            <a:pPr marL="0" indent="0">
              <a:buNone/>
            </a:pPr>
            <a:r>
              <a:rPr lang="en-US" sz="2400" dirty="0"/>
              <a:t>You can toggle visibility of hidden messages.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0_32">
            <a:hlinkClick r:id="" action="ppaction://media"/>
            <a:extLst>
              <a:ext uri="{FF2B5EF4-FFF2-40B4-BE49-F238E27FC236}">
                <a16:creationId xmlns:a16="http://schemas.microsoft.com/office/drawing/2014/main" id="{1A0F7921-76FE-4BB2-A581-CD83E8776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as audio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1_37">
            <a:hlinkClick r:id="" action="ppaction://media"/>
            <a:extLst>
              <a:ext uri="{FF2B5EF4-FFF2-40B4-BE49-F238E27FC236}">
                <a16:creationId xmlns:a16="http://schemas.microsoft.com/office/drawing/2014/main" id="{543C2054-1230-448A-8822-D544905EB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2_30">
            <a:hlinkClick r:id="" action="ppaction://media"/>
            <a:extLst>
              <a:ext uri="{FF2B5EF4-FFF2-40B4-BE49-F238E27FC236}">
                <a16:creationId xmlns:a16="http://schemas.microsoft.com/office/drawing/2014/main" id="{C567E871-A832-4EBF-9B84-3EB5EE679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is mechanism which simplifies analyzing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search 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7-25_8_37_57">
            <a:hlinkClick r:id="" action="ppaction://media"/>
            <a:extLst>
              <a:ext uri="{FF2B5EF4-FFF2-40B4-BE49-F238E27FC236}">
                <a16:creationId xmlns:a16="http://schemas.microsoft.com/office/drawing/2014/main" id="{F053C947-DABF-407F-9D13-538D5A844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search 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3_26">
            <a:hlinkClick r:id="" action="ppaction://media"/>
            <a:extLst>
              <a:ext uri="{FF2B5EF4-FFF2-40B4-BE49-F238E27FC236}">
                <a16:creationId xmlns:a16="http://schemas.microsoft.com/office/drawing/2014/main" id="{A746903D-94D5-48DF-AD8B-C5D58C6C7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of all messages which have required search 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4_21">
            <a:hlinkClick r:id="" action="ppaction://media"/>
            <a:extLst>
              <a:ext uri="{FF2B5EF4-FFF2-40B4-BE49-F238E27FC236}">
                <a16:creationId xmlns:a16="http://schemas.microsoft.com/office/drawing/2014/main" id="{EE07D0F9-7284-4185-8D97-819761D95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search 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5_12">
            <a:hlinkClick r:id="" action="ppaction://media"/>
            <a:extLst>
              <a:ext uri="{FF2B5EF4-FFF2-40B4-BE49-F238E27FC236}">
                <a16:creationId xmlns:a16="http://schemas.microsoft.com/office/drawing/2014/main" id="{D171C16E-8BC3-4930-AA54-325DE955D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3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with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6_3">
            <a:hlinkClick r:id="" action="ppaction://media"/>
            <a:extLst>
              <a:ext uri="{FF2B5EF4-FFF2-40B4-BE49-F238E27FC236}">
                <a16:creationId xmlns:a16="http://schemas.microsoft.com/office/drawing/2014/main" id="{3EDF3FAC-F565-4C99-B145-3994179A4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5_8_40_1">
            <a:hlinkClick r:id="" action="ppaction://media"/>
            <a:extLst>
              <a:ext uri="{FF2B5EF4-FFF2-40B4-BE49-F238E27FC236}">
                <a16:creationId xmlns:a16="http://schemas.microsoft.com/office/drawing/2014/main" id="{09BF3BE1-2C2D-4890-B392-8C392BA2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depth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4" name="ttsMP3.com_VoiceText_2021-7-25_8_40_59">
            <a:hlinkClick r:id="" action="ppaction://media"/>
            <a:extLst>
              <a:ext uri="{FF2B5EF4-FFF2-40B4-BE49-F238E27FC236}">
                <a16:creationId xmlns:a16="http://schemas.microsoft.com/office/drawing/2014/main" id="{4BD78D9B-1A77-457E-A381-64CE552E3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depth.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7-25_8_41_55">
            <a:hlinkClick r:id="" action="ppaction://media"/>
            <a:extLst>
              <a:ext uri="{FF2B5EF4-FFF2-40B4-BE49-F238E27FC236}">
                <a16:creationId xmlns:a16="http://schemas.microsoft.com/office/drawing/2014/main" id="{05761656-D1B8-451C-B6E3-6E694278A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TML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7-25_8_43_16">
            <a:hlinkClick r:id="" action="ppaction://media"/>
            <a:extLst>
              <a:ext uri="{FF2B5EF4-FFF2-40B4-BE49-F238E27FC236}">
                <a16:creationId xmlns:a16="http://schemas.microsoft.com/office/drawing/2014/main" id="{DBA70E27-6040-4ECF-AAE3-BE6026071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https://marketplace.visualstudio.com/items?itemName=ViacheslavLozinskyi.MetaOutput-2019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https://marketplace.visualstudio.com/items?itemName=ViacheslavLozinskyi.MetaOutput-2022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the following user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44_40">
            <a:hlinkClick r:id="" action="ppaction://media"/>
            <a:extLst>
              <a:ext uri="{FF2B5EF4-FFF2-40B4-BE49-F238E27FC236}">
                <a16:creationId xmlns:a16="http://schemas.microsoft.com/office/drawing/2014/main" id="{C52C6C6B-5378-457E-AAFF-40FA0EFF0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5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next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7-25_8_48_58">
            <a:hlinkClick r:id="" action="ppaction://media"/>
            <a:extLst>
              <a:ext uri="{FF2B5EF4-FFF2-40B4-BE49-F238E27FC236}">
                <a16:creationId xmlns:a16="http://schemas.microsoft.com/office/drawing/2014/main" id="{664C698F-1633-4644-AF86-A9A7BC50D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17239</TotalTime>
  <Words>8775</Words>
  <Application>Microsoft Office PowerPoint</Application>
  <PresentationFormat>Widescreen</PresentationFormat>
  <Paragraphs>1290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TML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170</cp:revision>
  <dcterms:created xsi:type="dcterms:W3CDTF">2021-06-16T10:16:03Z</dcterms:created>
  <dcterms:modified xsi:type="dcterms:W3CDTF">2021-07-25T08:39:45Z</dcterms:modified>
</cp:coreProperties>
</file>